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60" r:id="rId4"/>
    <p:sldId id="257" r:id="rId5"/>
    <p:sldId id="258" r:id="rId6"/>
    <p:sldId id="259" r:id="rId7"/>
    <p:sldId id="261" r:id="rId8"/>
    <p:sldId id="262" r:id="rId9"/>
    <p:sldId id="265" r:id="rId10"/>
    <p:sldId id="263" r:id="rId11"/>
    <p:sldId id="264" r:id="rId12"/>
    <p:sldId id="267" r:id="rId13"/>
    <p:sldId id="266" r:id="rId14"/>
    <p:sldId id="268" r:id="rId15"/>
    <p:sldId id="269" r:id="rId16"/>
    <p:sldId id="270" r:id="rId17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5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hdphoto1.wdp>
</file>

<file path=ppt/media/image1.jpeg>
</file>

<file path=ppt/media/image2.jpe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933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5839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4416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6163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534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705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080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1779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4352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1352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536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4490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50727-C6B3-8F4E-A124-9E2D9CD571BB}" type="datetimeFigureOut">
              <a:rPr lang="fr-FR" smtClean="0"/>
              <a:t>28/01/15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7B174-6758-F248-A155-4544F6ADEE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s://github.com/cuche27/campagnePresidentielle" TargetMode="External"/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54093" cy="6858000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0881" y="2130425"/>
            <a:ext cx="8641846" cy="1470025"/>
          </a:xfrm>
        </p:spPr>
        <p:txBody>
          <a:bodyPr>
            <a:noAutofit/>
          </a:bodyPr>
          <a:lstStyle/>
          <a:p>
            <a:pPr algn="l"/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Analyse des programmes </a:t>
            </a: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électoraux</a:t>
            </a:r>
            <a:b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</a:b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de la présidentielle 2012</a:t>
            </a: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</a:t>
            </a:r>
            <a:b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</a:b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avec </a:t>
            </a: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le package « </a:t>
            </a:r>
            <a:r>
              <a:rPr lang="fr-FR" b="1" dirty="0" err="1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tm</a:t>
            </a:r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 »</a:t>
            </a:r>
            <a:endParaRPr lang="fr-FR" b="1" dirty="0">
              <a:ln w="10160">
                <a:solidFill>
                  <a:schemeClr val="accent1"/>
                </a:solidFill>
                <a:prstDash val="solid"/>
              </a:ln>
              <a:solidFill>
                <a:srgbClr val="FFFFFF"/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0881" y="4101033"/>
            <a:ext cx="6400800" cy="1752600"/>
          </a:xfrm>
        </p:spPr>
        <p:txBody>
          <a:bodyPr/>
          <a:lstStyle/>
          <a:p>
            <a:pPr algn="l"/>
            <a:r>
              <a:rPr lang="fr-FR" dirty="0" smtClean="0"/>
              <a:t>François </a:t>
            </a:r>
            <a:r>
              <a:rPr lang="fr-FR" dirty="0" err="1" smtClean="0"/>
              <a:t>Guillem</a:t>
            </a:r>
            <a:endParaRPr lang="fr-FR" dirty="0" smtClean="0"/>
          </a:p>
          <a:p>
            <a:pPr algn="l"/>
            <a:r>
              <a:rPr lang="fr-FR" dirty="0" err="1" smtClean="0"/>
              <a:t>fguillem@ludostat.fr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85867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CA words T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381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54093" cy="6858000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Sous-titre 3"/>
          <p:cNvSpPr>
            <a:spLocks noGrp="1"/>
          </p:cNvSpPr>
          <p:nvPr>
            <p:ph type="subTitle" idx="4294967295"/>
          </p:nvPr>
        </p:nvSpPr>
        <p:spPr>
          <a:xfrm>
            <a:off x="0" y="3886200"/>
            <a:ext cx="6400800" cy="1752600"/>
          </a:xfrm>
        </p:spPr>
        <p:txBody>
          <a:bodyPr/>
          <a:lstStyle/>
          <a:p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786878" y="2459504"/>
            <a:ext cx="76755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Comment ces résultats varient si on ajoute les programmes du deuxième tour ?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1624214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AH 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532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CA 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307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CA words 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77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54093" cy="6858000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786878" y="2459504"/>
            <a:ext cx="767550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fr-FR" sz="4000" dirty="0" smtClean="0"/>
              <a:t>Les données et le code sont disponibles sur </a:t>
            </a:r>
            <a:r>
              <a:rPr lang="fr-FR" sz="4000" dirty="0" err="1" smtClean="0"/>
              <a:t>github</a:t>
            </a:r>
            <a:r>
              <a:rPr lang="fr-FR" sz="4000" dirty="0" smtClean="0"/>
              <a:t> 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fr-FR" sz="2400" dirty="0" err="1">
                <a:hlinkClick r:id="rId4"/>
              </a:rPr>
              <a:t>https</a:t>
            </a:r>
            <a:r>
              <a:rPr lang="fr-FR" sz="2400" dirty="0">
                <a:hlinkClick r:id="rId4"/>
              </a:rPr>
              <a:t>://</a:t>
            </a:r>
            <a:r>
              <a:rPr lang="fr-FR" sz="2400" dirty="0" err="1">
                <a:hlinkClick r:id="rId4"/>
              </a:rPr>
              <a:t>github.com</a:t>
            </a:r>
            <a:r>
              <a:rPr lang="fr-FR" sz="2400" dirty="0">
                <a:hlinkClick r:id="rId4"/>
              </a:rPr>
              <a:t>/cuche27/</a:t>
            </a:r>
            <a:r>
              <a:rPr lang="fr-FR" sz="2400" dirty="0" err="1">
                <a:hlinkClick r:id="rId4"/>
              </a:rPr>
              <a:t>campagnePresidentielle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638811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54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P100073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Image 1" descr="P100074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296103" y="46468"/>
            <a:ext cx="8224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Veille de marché</a:t>
            </a:r>
            <a:endParaRPr lang="fr-FR" sz="7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5143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/>
          <a:srcRect t="27511" b="16470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296103" y="46468"/>
            <a:ext cx="8224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Autoformation</a:t>
            </a:r>
            <a:endParaRPr lang="fr-FR" sz="7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6653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/>
          <a:srcRect l="16223" t="23245" r="18252" b="10960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371541" y="46468"/>
            <a:ext cx="8224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Réseautage</a:t>
            </a:r>
            <a:endParaRPr lang="fr-FR" sz="7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1766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54093" cy="6858000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51077" y="2693988"/>
            <a:ext cx="8641846" cy="1470025"/>
          </a:xfrm>
        </p:spPr>
        <p:txBody>
          <a:bodyPr>
            <a:noAutofit/>
          </a:bodyPr>
          <a:lstStyle/>
          <a:p>
            <a:pPr algn="l"/>
            <a:r>
              <a:rPr lang="fr-FR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Peut-on utiliser des méthodes statistiques pour mieux comprendre le programme de chaque candidat ?</a:t>
            </a:r>
            <a:endParaRPr lang="fr-FR" b="1" dirty="0">
              <a:ln w="10160">
                <a:solidFill>
                  <a:schemeClr val="accent1"/>
                </a:solidFill>
                <a:prstDash val="solid"/>
              </a:ln>
              <a:solidFill>
                <a:srgbClr val="FFFFFF"/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2950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571" y="372755"/>
            <a:ext cx="9160664" cy="6102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54093" cy="6858000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Sous-titre 3"/>
          <p:cNvSpPr>
            <a:spLocks noGrp="1"/>
          </p:cNvSpPr>
          <p:nvPr>
            <p:ph type="subTitle" idx="4294967295"/>
          </p:nvPr>
        </p:nvSpPr>
        <p:spPr>
          <a:xfrm>
            <a:off x="0" y="3886200"/>
            <a:ext cx="6400800" cy="1752600"/>
          </a:xfrm>
        </p:spPr>
        <p:txBody>
          <a:bodyPr/>
          <a:lstStyle/>
          <a:p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786878" y="1382286"/>
            <a:ext cx="767550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fr-FR" sz="4000" b="1" dirty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On a scanné les programmes de chaque </a:t>
            </a: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candidat</a:t>
            </a:r>
          </a:p>
          <a:p>
            <a:pPr marL="571500" indent="-57150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Puis </a:t>
            </a:r>
            <a:r>
              <a:rPr lang="fr-FR" sz="4000" b="1" dirty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on les a converti en texte avec un logiciel </a:t>
            </a: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d’OCR</a:t>
            </a:r>
          </a:p>
          <a:p>
            <a:pPr marL="571500" indent="-57150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Enfin</a:t>
            </a:r>
            <a:r>
              <a:rPr lang="fr-FR" sz="4000" b="1" dirty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, on les importe et analyse dans R avec le package « </a:t>
            </a:r>
            <a:r>
              <a:rPr lang="fr-FR" sz="4000" b="1" dirty="0" err="1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tm</a:t>
            </a:r>
            <a:r>
              <a:rPr lang="fr-FR" sz="4000" b="1" dirty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 </a:t>
            </a:r>
            <a:r>
              <a:rPr lang="fr-FR" sz="4000" b="1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409386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CAH T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591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PCA T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8692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Noir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1364</TotalTime>
  <Words>97</Words>
  <Application>Microsoft Macintosh PowerPoint</Application>
  <PresentationFormat>Présentation à l'écran (4:3)</PresentationFormat>
  <Paragraphs>16</Paragraphs>
  <Slides>15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15</vt:i4>
      </vt:variant>
    </vt:vector>
  </HeadingPairs>
  <TitlesOfParts>
    <vt:vector size="17" baseType="lpstr">
      <vt:lpstr>Thème Office</vt:lpstr>
      <vt:lpstr>Noir</vt:lpstr>
      <vt:lpstr>Analyse des programmes électoraux de la présidentielle 2012  avec le package « tm »</vt:lpstr>
      <vt:lpstr>Présentation PowerPoint</vt:lpstr>
      <vt:lpstr>Présentation PowerPoint</vt:lpstr>
      <vt:lpstr>Présentation PowerPoint</vt:lpstr>
      <vt:lpstr>Présentation PowerPoint</vt:lpstr>
      <vt:lpstr>Peut-on utiliser des méthodes statistiques pour mieux comprendre le programme de chaque candidat ?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LudoStat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 des programmes électoraux</dc:title>
  <dc:creator>François GUILLEM</dc:creator>
  <cp:lastModifiedBy>François GUILLEM</cp:lastModifiedBy>
  <cp:revision>19</cp:revision>
  <dcterms:created xsi:type="dcterms:W3CDTF">2015-01-28T17:01:32Z</dcterms:created>
  <dcterms:modified xsi:type="dcterms:W3CDTF">2015-01-29T16:40:38Z</dcterms:modified>
</cp:coreProperties>
</file>

<file path=docProps/thumbnail.jpeg>
</file>